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9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8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15.8.2021.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5" name="Picture 4" descr="ppt-header-GEA-3-1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11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Nejednaki regionalni </a:t>
            </a:r>
            <a:r>
              <a:rPr lang="hr-HR"/>
              <a:t>razvoj Italije </a:t>
            </a:r>
            <a:endParaRPr lang="x-none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359227AB-84E7-4C5E-859C-844BB589764C}"/>
              </a:ext>
            </a:extLst>
          </p:cNvPr>
          <p:cNvSpPr txBox="1"/>
          <p:nvPr/>
        </p:nvSpPr>
        <p:spPr>
          <a:xfrm>
            <a:off x="9987101" y="6422424"/>
            <a:ext cx="2204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00B0F0"/>
                </a:solidFill>
              </a:rPr>
              <a:t>Priredio Marko Vladić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29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19108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462337" y="1530849"/>
            <a:ext cx="78426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4. Cijela stara jezgra kojeg talijanskog grada je zaštićena od strane UNESCO-a (</a:t>
            </a:r>
            <a:r>
              <a:rPr lang="hr-HR" sz="2800" i="1" dirty="0"/>
              <a:t>grad prikazan na slici</a:t>
            </a:r>
            <a:r>
              <a:rPr lang="hr-HR" sz="2800" dirty="0"/>
              <a:t>)?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1352799" y="3178133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Milano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1352799" y="4773545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Torino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5346728" y="3178133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Rim</a:t>
            </a:r>
            <a:endParaRPr lang="en-US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40F1D6C-C68B-41BF-94CD-501A4DA716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4064" y="1400785"/>
            <a:ext cx="1986887" cy="5153488"/>
          </a:xfrm>
          <a:prstGeom prst="rect">
            <a:avLst/>
          </a:prstGeom>
        </p:spPr>
      </p:pic>
      <p:sp>
        <p:nvSpPr>
          <p:cNvPr id="9" name="Pravokutnik 8">
            <a:hlinkClick r:id="rId2" action="ppaction://hlinksldjump"/>
            <a:extLst>
              <a:ext uri="{FF2B5EF4-FFF2-40B4-BE49-F238E27FC236}">
                <a16:creationId xmlns:a16="http://schemas.microsoft.com/office/drawing/2014/main" id="{CDD18257-CA24-4370-9DE9-3CE10802E3A0}"/>
              </a:ext>
            </a:extLst>
          </p:cNvPr>
          <p:cNvSpPr/>
          <p:nvPr/>
        </p:nvSpPr>
        <p:spPr>
          <a:xfrm>
            <a:off x="5346728" y="4773545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Venecija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212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06913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755432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462337" y="1530849"/>
            <a:ext cx="1139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5. Koja talijanska regija je najgušće naseljena? 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1470741" y="274786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Južna Italija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1470741" y="4159639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Sjeverna Italija</a:t>
            </a:r>
            <a:endParaRPr lang="en-US" dirty="0"/>
          </a:p>
        </p:txBody>
      </p:sp>
      <p:sp>
        <p:nvSpPr>
          <p:cNvPr id="8" name="Pravokutnik 7">
            <a:hlinkClick r:id="rId2" action="ppaction://hlinksldjump"/>
            <a:extLst>
              <a:ext uri="{FF2B5EF4-FFF2-40B4-BE49-F238E27FC236}">
                <a16:creationId xmlns:a16="http://schemas.microsoft.com/office/drawing/2014/main" id="{92410C39-9FEF-4D52-B6AD-CD445E0D94F0}"/>
              </a:ext>
            </a:extLst>
          </p:cNvPr>
          <p:cNvSpPr/>
          <p:nvPr/>
        </p:nvSpPr>
        <p:spPr>
          <a:xfrm>
            <a:off x="1470741" y="556688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Srednja Italija</a:t>
            </a:r>
            <a:endParaRPr lang="en-US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1654D9C5-DDB6-43D5-84C7-6DBA3A647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7681" y="2460635"/>
            <a:ext cx="3559571" cy="423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52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204505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658600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9E1FF9-CDAA-49B0-9EFA-50BD524E5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91090"/>
            <a:ext cx="10515599" cy="932688"/>
          </a:xfrm>
        </p:spPr>
        <p:txBody>
          <a:bodyPr>
            <a:normAutofit/>
          </a:bodyPr>
          <a:lstStyle/>
          <a:p>
            <a:pPr algn="l"/>
            <a:endParaRPr lang="en-US" sz="540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B8D3C6A-39AF-4774-A1A7-ABA805AF0C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346805"/>
            <a:ext cx="5422407" cy="670389"/>
          </a:xfrm>
        </p:spPr>
        <p:txBody>
          <a:bodyPr>
            <a:noAutofit/>
          </a:bodyPr>
          <a:lstStyle/>
          <a:p>
            <a:pPr algn="l"/>
            <a:r>
              <a:rPr lang="hr-HR" sz="8000" dirty="0"/>
              <a:t>ČESTITAM!!!</a:t>
            </a:r>
            <a:endParaRPr lang="en-US" sz="80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566A853-FD5A-4E85-B4DF-F99BD0634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10" y="2017914"/>
            <a:ext cx="4699200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85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2495348" y="1578849"/>
            <a:ext cx="8515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1. Koje godine nastaje moderna ujedinjena Italija u kojoj je bio i njezin današnji glavni grad?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1150229" y="2596793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1861.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4690153" y="2596793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1866.</a:t>
            </a:r>
            <a:endParaRPr lang="en-US" dirty="0"/>
          </a:p>
        </p:txBody>
      </p:sp>
      <p:sp>
        <p:nvSpPr>
          <p:cNvPr id="8" name="Pravokutnik 7">
            <a:hlinkClick r:id="rId3" action="ppaction://hlinksldjump"/>
            <a:extLst>
              <a:ext uri="{FF2B5EF4-FFF2-40B4-BE49-F238E27FC236}">
                <a16:creationId xmlns:a16="http://schemas.microsoft.com/office/drawing/2014/main" id="{92410C39-9FEF-4D52-B6AD-CD445E0D94F0}"/>
              </a:ext>
            </a:extLst>
          </p:cNvPr>
          <p:cNvSpPr/>
          <p:nvPr/>
        </p:nvSpPr>
        <p:spPr>
          <a:xfrm>
            <a:off x="8230077" y="2596793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1870.</a:t>
            </a:r>
            <a:endParaRPr lang="en-US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2221A701-606C-4B71-82A1-C3C16B30E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230" y="4185334"/>
            <a:ext cx="10110724" cy="198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267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65739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68531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462337" y="1530849"/>
            <a:ext cx="1139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2. U kojoj talijanskoj regiji se nalaze dva najveća sredozemna otoka? 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1244498" y="272900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Južna Italija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1244498" y="5516303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Srednja Italija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1244498" y="4169066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Sjeverna Italija</a:t>
            </a:r>
            <a:endParaRPr lang="en-US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EA35BC19-B308-4767-9BD4-40C8C37FCB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2026" y="2237737"/>
            <a:ext cx="3593826" cy="434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86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152490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277076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980811" y="1660374"/>
            <a:ext cx="1139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3. Kako se zove najmanja država na svijetu?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1659277" y="325690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Andora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6902521" y="325690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Monako</a:t>
            </a:r>
            <a:endParaRPr lang="en-US" dirty="0"/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1659277" y="473467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San Marino</a:t>
            </a:r>
            <a:endParaRPr lang="en-US" dirty="0"/>
          </a:p>
        </p:txBody>
      </p:sp>
      <p:sp>
        <p:nvSpPr>
          <p:cNvPr id="8" name="Pravokutnik 7">
            <a:hlinkClick r:id="rId3" action="ppaction://hlinksldjump"/>
            <a:extLst>
              <a:ext uri="{FF2B5EF4-FFF2-40B4-BE49-F238E27FC236}">
                <a16:creationId xmlns:a16="http://schemas.microsoft.com/office/drawing/2014/main" id="{92410C39-9FEF-4D52-B6AD-CD445E0D94F0}"/>
              </a:ext>
            </a:extLst>
          </p:cNvPr>
          <p:cNvSpPr/>
          <p:nvPr/>
        </p:nvSpPr>
        <p:spPr>
          <a:xfrm>
            <a:off x="6902521" y="473467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Vatikan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600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621480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135</Words>
  <Application>Microsoft Office PowerPoint</Application>
  <PresentationFormat>Široki zaslon</PresentationFormat>
  <Paragraphs>35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Nejednaki regionalni razvoj Italije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MARKO VLADIĆ</cp:lastModifiedBy>
  <cp:revision>24</cp:revision>
  <dcterms:created xsi:type="dcterms:W3CDTF">2021-01-04T08:54:24Z</dcterms:created>
  <dcterms:modified xsi:type="dcterms:W3CDTF">2021-08-15T07:56:29Z</dcterms:modified>
</cp:coreProperties>
</file>